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29194"/>
              </p:ext>
            </p:extLst>
          </p:nvPr>
        </p:nvGraphicFramePr>
        <p:xfrm>
          <a:off x="1595772" y="134218"/>
          <a:ext cx="9217636" cy="658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409">
                  <a:extLst>
                    <a:ext uri="{9D8B030D-6E8A-4147-A177-3AD203B41FA5}">
                      <a16:colId xmlns:a16="http://schemas.microsoft.com/office/drawing/2014/main" val="2275890444"/>
                    </a:ext>
                  </a:extLst>
                </a:gridCol>
                <a:gridCol w="2304409">
                  <a:extLst>
                    <a:ext uri="{9D8B030D-6E8A-4147-A177-3AD203B41FA5}">
                      <a16:colId xmlns:a16="http://schemas.microsoft.com/office/drawing/2014/main" val="1660008408"/>
                    </a:ext>
                  </a:extLst>
                </a:gridCol>
                <a:gridCol w="2304409">
                  <a:extLst>
                    <a:ext uri="{9D8B030D-6E8A-4147-A177-3AD203B41FA5}">
                      <a16:colId xmlns:a16="http://schemas.microsoft.com/office/drawing/2014/main" val="1871939852"/>
                    </a:ext>
                  </a:extLst>
                </a:gridCol>
                <a:gridCol w="2304409">
                  <a:extLst>
                    <a:ext uri="{9D8B030D-6E8A-4147-A177-3AD203B41FA5}">
                      <a16:colId xmlns:a16="http://schemas.microsoft.com/office/drawing/2014/main" val="599895378"/>
                    </a:ext>
                  </a:extLst>
                </a:gridCol>
              </a:tblGrid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Arrive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Picture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Game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930201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8:40AM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8:45AM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8U Navy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9:30AM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805376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8:55AM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8U Lavender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9:30AM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454108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9:10AM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9:15AM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6U 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85096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9:25AM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6U Sky 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878452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9:40AM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9:45AM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10U Sapphire 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10:30AM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11243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9:55AM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10U Electric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10:30AM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179195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10:10AM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10:15AM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8U Rusty 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11:00AM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42631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10:25AM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8U 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11:00AM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406284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10:40AM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10:45AM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6U</a:t>
                      </a:r>
                      <a:r>
                        <a:rPr lang="en-US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Purple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Following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937508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10:55AM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11:00AM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10U Tangerine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Following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43303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11:10AM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11:15AM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Turtles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 – 3:30PM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270311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11:25AM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Mayhems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 – 5:00PM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432767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11:40AM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11:45AM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72475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11:55AM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Mystics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Away</a:t>
                      </a:r>
                      <a:r>
                        <a:rPr lang="en-US" baseline="0" dirty="0"/>
                        <a:t> – WSU 2PM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62273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12:10PM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Mavericks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Away – Danville 2PM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12296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r>
                        <a:rPr lang="en-US" dirty="0"/>
                        <a:t>12:25PM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 </a:t>
                      </a:r>
                      <a:r>
                        <a:rPr lang="en-US" dirty="0" err="1"/>
                        <a:t>Maddogs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 – 2PM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89104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02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47635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20</TotalTime>
  <Words>102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</dc:creator>
  <cp:lastModifiedBy>Jen</cp:lastModifiedBy>
  <cp:revision>5</cp:revision>
  <dcterms:created xsi:type="dcterms:W3CDTF">2016-08-16T14:42:48Z</dcterms:created>
  <dcterms:modified xsi:type="dcterms:W3CDTF">2016-08-16T15:03:34Z</dcterms:modified>
</cp:coreProperties>
</file>